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5" r:id="rId5"/>
    <p:sldId id="1146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是一则寓言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讲述了狐狸吃不到葡萄说葡萄酸的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47" y="2779786"/>
            <a:ext cx="1932195" cy="4488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477" y="908720"/>
            <a:ext cx="11745751" cy="158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ln>
            <a:noFill/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away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probably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sunny afternoon, a hungry fox was walking through the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he saw a bunch of ripe grapes hanging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tall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grapes looked delicious, and the fox’s mouth began to water at the sight of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886" y="764704"/>
            <a:ext cx="5616624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6287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句意：突然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他看见一棵高大的树上挂着一串成熟的葡萄。根据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saw a bunch of ripe grapes hanging...a tall tree”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此处指葡萄挂在高高的树上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00750" y="1929279"/>
            <a:ext cx="828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from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55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ln>
            <a:noFill/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away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probably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must have those grapes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fox said to himself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 toward the tree, and jumped as high as he could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grapes were too high, and he missed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tried again and again, but each time he failed to reach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886" y="764704"/>
            <a:ext cx="5616624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句意：他飞快地向树跑去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尽可能地跳得高些。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奔跑。时态为一般过去时谓语动词应用一般过去式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05105" y="1410805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ran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15286" y="2492896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them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401751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句意：他试了一次又一次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但每次都够不到它们。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在此处指代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葡萄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其宾格形式为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49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  <a:ln>
            <a:noFill/>
          </a:ln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away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probably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fox gave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 “Those grapes are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sour anyway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really want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886" y="764704"/>
            <a:ext cx="5616624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9601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句意：当他离开时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他说：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这些葡萄可能是酸的。我真的不想要。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”walk away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走开。时态为一般过去时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谓语动词应用一般过去式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 away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5604584" y="1344815"/>
            <a:ext cx="1887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walked away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7791" y="1887215"/>
            <a:ext cx="1376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probably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3420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句意：当他离开时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他说：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这些葡萄可能是酸的。我真的不想要。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”probably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probably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99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343</Words>
  <Application>Microsoft Office PowerPoint</Application>
  <PresentationFormat>自定义</PresentationFormat>
  <Paragraphs>20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2025-09-17T17:40:44Z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